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39"/>
  </p:notesMasterIdLst>
  <p:sldIdLst>
    <p:sldId id="338" r:id="rId3"/>
    <p:sldId id="341" r:id="rId4"/>
    <p:sldId id="351" r:id="rId5"/>
    <p:sldId id="259" r:id="rId6"/>
    <p:sldId id="357" r:id="rId7"/>
    <p:sldId id="387" r:id="rId8"/>
    <p:sldId id="359" r:id="rId9"/>
    <p:sldId id="342" r:id="rId10"/>
    <p:sldId id="343" r:id="rId11"/>
    <p:sldId id="360" r:id="rId12"/>
    <p:sldId id="393" r:id="rId13"/>
    <p:sldId id="370" r:id="rId14"/>
    <p:sldId id="335" r:id="rId15"/>
    <p:sldId id="380" r:id="rId16"/>
    <p:sldId id="366" r:id="rId17"/>
    <p:sldId id="352" r:id="rId18"/>
    <p:sldId id="381" r:id="rId19"/>
    <p:sldId id="256" r:id="rId20"/>
    <p:sldId id="375" r:id="rId21"/>
    <p:sldId id="376" r:id="rId22"/>
    <p:sldId id="377" r:id="rId23"/>
    <p:sldId id="378" r:id="rId24"/>
    <p:sldId id="394" r:id="rId25"/>
    <p:sldId id="379" r:id="rId26"/>
    <p:sldId id="395" r:id="rId27"/>
    <p:sldId id="383" r:id="rId28"/>
    <p:sldId id="337" r:id="rId29"/>
    <p:sldId id="269" r:id="rId30"/>
    <p:sldId id="277" r:id="rId31"/>
    <p:sldId id="356" r:id="rId32"/>
    <p:sldId id="374" r:id="rId33"/>
    <p:sldId id="301" r:id="rId34"/>
    <p:sldId id="373" r:id="rId35"/>
    <p:sldId id="384" r:id="rId36"/>
    <p:sldId id="386" r:id="rId37"/>
    <p:sldId id="38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AAC1"/>
    <a:srgbClr val="639C7B"/>
    <a:srgbClr val="145270"/>
    <a:srgbClr val="4872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DF2972-45B7-824A-9357-06D3E2D5205C}" v="67" dt="2026-05-15T12:34:07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28"/>
    <p:restoredTop sz="94521"/>
  </p:normalViewPr>
  <p:slideViewPr>
    <p:cSldViewPr snapToGrid="0">
      <p:cViewPr varScale="1">
        <p:scale>
          <a:sx n="115" d="100"/>
          <a:sy n="115" d="100"/>
        </p:scale>
        <p:origin x="32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undo custSel addSld delSld modSld sldOrd delMainMaster">
      <pc:chgData name="Apaza Romero, Fany" userId="c206fe4a-b855-49cf-ba2a-dab6bc2f96a0" providerId="ADAL" clId="{1277300B-17A6-504E-8C55-C012D2DE58E0}" dt="2026-05-15T17:37:48.181" v="1816" actId="1036"/>
      <pc:docMkLst>
        <pc:docMk/>
      </pc:docMkLst>
      <pc:sldChg chg="addSp delSp modSp mod delAnim modAnim">
        <pc:chgData name="Apaza Romero, Fany" userId="c206fe4a-b855-49cf-ba2a-dab6bc2f96a0" providerId="ADAL" clId="{1277300B-17A6-504E-8C55-C012D2DE58E0}" dt="2026-05-15T12:29:38.624" v="1573" actId="1036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3T17:48:11.952" v="8" actId="20577"/>
          <ac:spMkLst>
            <pc:docMk/>
            <pc:sldMk cId="2352171954" sldId="259"/>
            <ac:spMk id="2" creationId="{5BB5DAA9-61E8-6263-1652-CDE32417FA65}"/>
          </ac:spMkLst>
        </pc:spChg>
        <pc:spChg chg="mod">
          <ac:chgData name="Apaza Romero, Fany" userId="c206fe4a-b855-49cf-ba2a-dab6bc2f96a0" providerId="ADAL" clId="{1277300B-17A6-504E-8C55-C012D2DE58E0}" dt="2026-05-15T12:29:38.624" v="1573" actId="1036"/>
          <ac:spMkLst>
            <pc:docMk/>
            <pc:sldMk cId="2352171954" sldId="259"/>
            <ac:spMk id="3" creationId="{BF492B70-2F13-162D-5356-0347630FFAC5}"/>
          </ac:spMkLst>
        </pc:spChg>
        <pc:picChg chg="add mod">
          <ac:chgData name="Apaza Romero, Fany" userId="c206fe4a-b855-49cf-ba2a-dab6bc2f96a0" providerId="ADAL" clId="{1277300B-17A6-504E-8C55-C012D2DE58E0}" dt="2026-05-13T18:00:02.097" v="560"/>
          <ac:picMkLst>
            <pc:docMk/>
            <pc:sldMk cId="2352171954" sldId="259"/>
            <ac:picMk id="5" creationId="{88BA353C-CC22-C40C-DC3E-5AFE6663918D}"/>
          </ac:picMkLst>
        </pc:picChg>
      </pc:sldChg>
      <pc:sldChg chg="modSp mod">
        <pc:chgData name="Apaza Romero, Fany" userId="c206fe4a-b855-49cf-ba2a-dab6bc2f96a0" providerId="ADAL" clId="{1277300B-17A6-504E-8C55-C012D2DE58E0}" dt="2026-05-13T18:26:59.434" v="917" actId="1036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3T18:26:59.434" v="917" actId="1036"/>
          <ac:spMkLst>
            <pc:docMk/>
            <pc:sldMk cId="3251305457" sldId="277"/>
            <ac:spMk id="6" creationId="{07653D63-0DCE-645E-D20A-D77A2CEF764B}"/>
          </ac:spMkLst>
        </pc:spChg>
      </pc:sldChg>
      <pc:sldChg chg="ord">
        <pc:chgData name="Apaza Romero, Fany" userId="c206fe4a-b855-49cf-ba2a-dab6bc2f96a0" providerId="ADAL" clId="{1277300B-17A6-504E-8C55-C012D2DE58E0}" dt="2026-05-13T18:53:07.079" v="1134" actId="20578"/>
        <pc:sldMkLst>
          <pc:docMk/>
          <pc:sldMk cId="3281711846" sldId="301"/>
        </pc:sldMkLst>
      </pc:sldChg>
      <pc:sldChg chg="modSp mod ord">
        <pc:chgData name="Apaza Romero, Fany" userId="c206fe4a-b855-49cf-ba2a-dab6bc2f96a0" providerId="ADAL" clId="{1277300B-17A6-504E-8C55-C012D2DE58E0}" dt="2026-05-13T19:01:57.100" v="1158" actId="20578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3T19:01:54.672" v="1157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modSp add mod">
        <pc:chgData name="Apaza Romero, Fany" userId="c206fe4a-b855-49cf-ba2a-dab6bc2f96a0" providerId="ADAL" clId="{1277300B-17A6-504E-8C55-C012D2DE58E0}" dt="2026-05-13T18:26:14.966" v="893" actId="114"/>
        <pc:sldMkLst>
          <pc:docMk/>
          <pc:sldMk cId="3784149088" sldId="337"/>
        </pc:sldMkLst>
        <pc:spChg chg="mod">
          <ac:chgData name="Apaza Romero, Fany" userId="c206fe4a-b855-49cf-ba2a-dab6bc2f96a0" providerId="ADAL" clId="{1277300B-17A6-504E-8C55-C012D2DE58E0}" dt="2026-05-13T18:26:14.966" v="893" actId="114"/>
          <ac:spMkLst>
            <pc:docMk/>
            <pc:sldMk cId="3784149088" sldId="337"/>
            <ac:spMk id="6" creationId="{4B2DF99E-1E06-075A-238F-637794E20C3B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5T12:31:59.772" v="1695" actId="20577"/>
        <pc:sldMkLst>
          <pc:docMk/>
          <pc:sldMk cId="1508594896" sldId="342"/>
        </pc:sldMkLst>
        <pc:spChg chg="mod">
          <ac:chgData name="Apaza Romero, Fany" userId="c206fe4a-b855-49cf-ba2a-dab6bc2f96a0" providerId="ADAL" clId="{1277300B-17A6-504E-8C55-C012D2DE58E0}" dt="2026-05-13T18:10:57.505" v="607" actId="20577"/>
          <ac:spMkLst>
            <pc:docMk/>
            <pc:sldMk cId="1508594896" sldId="342"/>
            <ac:spMk id="2" creationId="{6C24F9B7-3452-2B5F-FB41-962864464307}"/>
          </ac:spMkLst>
        </pc:spChg>
        <pc:spChg chg="mod">
          <ac:chgData name="Apaza Romero, Fany" userId="c206fe4a-b855-49cf-ba2a-dab6bc2f96a0" providerId="ADAL" clId="{1277300B-17A6-504E-8C55-C012D2DE58E0}" dt="2026-05-13T18:16:36.826" v="811" actId="313"/>
          <ac:spMkLst>
            <pc:docMk/>
            <pc:sldMk cId="1508594896" sldId="342"/>
            <ac:spMk id="3" creationId="{31CB6A2A-CFF0-55D5-8AC7-A5960C5B5D58}"/>
          </ac:spMkLst>
        </pc:spChg>
        <pc:spChg chg="mod">
          <ac:chgData name="Apaza Romero, Fany" userId="c206fe4a-b855-49cf-ba2a-dab6bc2f96a0" providerId="ADAL" clId="{1277300B-17A6-504E-8C55-C012D2DE58E0}" dt="2026-05-15T12:31:59.772" v="1695" actId="20577"/>
          <ac:spMkLst>
            <pc:docMk/>
            <pc:sldMk cId="1508594896" sldId="342"/>
            <ac:spMk id="14" creationId="{3F74CC68-6425-003F-7373-0CAD5D2A7CD2}"/>
          </ac:spMkLst>
        </pc:spChg>
        <pc:picChg chg="add mod">
          <ac:chgData name="Apaza Romero, Fany" userId="c206fe4a-b855-49cf-ba2a-dab6bc2f96a0" providerId="ADAL" clId="{1277300B-17A6-504E-8C55-C012D2DE58E0}" dt="2026-05-13T18:12:35.996" v="774"/>
          <ac:picMkLst>
            <pc:docMk/>
            <pc:sldMk cId="1508594896" sldId="342"/>
            <ac:picMk id="6" creationId="{16244E08-8608-97A9-05C7-CD872B474B66}"/>
          </ac:picMkLst>
        </pc:picChg>
      </pc:sldChg>
      <pc:sldChg chg="addSp delSp modSp mod delAnim modAnim">
        <pc:chgData name="Apaza Romero, Fany" userId="c206fe4a-b855-49cf-ba2a-dab6bc2f96a0" providerId="ADAL" clId="{1277300B-17A6-504E-8C55-C012D2DE58E0}" dt="2026-05-13T18:19:55.592" v="853" actId="1036"/>
        <pc:sldMkLst>
          <pc:docMk/>
          <pc:sldMk cId="3106468707" sldId="343"/>
        </pc:sldMkLst>
        <pc:spChg chg="mod">
          <ac:chgData name="Apaza Romero, Fany" userId="c206fe4a-b855-49cf-ba2a-dab6bc2f96a0" providerId="ADAL" clId="{1277300B-17A6-504E-8C55-C012D2DE58E0}" dt="2026-05-13T18:17:46.022" v="839" actId="20577"/>
          <ac:spMkLst>
            <pc:docMk/>
            <pc:sldMk cId="3106468707" sldId="343"/>
            <ac:spMk id="2" creationId="{883999D4-4564-A4FC-80DB-809A6A650A47}"/>
          </ac:spMkLst>
        </pc:spChg>
        <pc:spChg chg="add mod">
          <ac:chgData name="Apaza Romero, Fany" userId="c206fe4a-b855-49cf-ba2a-dab6bc2f96a0" providerId="ADAL" clId="{1277300B-17A6-504E-8C55-C012D2DE58E0}" dt="2026-05-13T18:19:08.021" v="841"/>
          <ac:spMkLst>
            <pc:docMk/>
            <pc:sldMk cId="3106468707" sldId="343"/>
            <ac:spMk id="5" creationId="{8F2C8042-F482-8F9D-71EF-D66A3CB984E7}"/>
          </ac:spMkLst>
        </pc:spChg>
        <pc:spChg chg="add mod">
          <ac:chgData name="Apaza Romero, Fany" userId="c206fe4a-b855-49cf-ba2a-dab6bc2f96a0" providerId="ADAL" clId="{1277300B-17A6-504E-8C55-C012D2DE58E0}" dt="2026-05-13T18:19:55.592" v="853" actId="1036"/>
          <ac:spMkLst>
            <pc:docMk/>
            <pc:sldMk cId="3106468707" sldId="343"/>
            <ac:spMk id="10" creationId="{1FDC38FF-162B-B406-06B0-B2183D955834}"/>
          </ac:spMkLst>
        </pc:spChg>
        <pc:picChg chg="add mod">
          <ac:chgData name="Apaza Romero, Fany" userId="c206fe4a-b855-49cf-ba2a-dab6bc2f96a0" providerId="ADAL" clId="{1277300B-17A6-504E-8C55-C012D2DE58E0}" dt="2026-05-13T18:19:20.058" v="844"/>
          <ac:picMkLst>
            <pc:docMk/>
            <pc:sldMk cId="3106468707" sldId="343"/>
            <ac:picMk id="9" creationId="{6ECE2F0D-F704-5FE9-2E8C-AD952F905499}"/>
          </ac:picMkLst>
        </pc:picChg>
      </pc:sldChg>
      <pc:sldChg chg="addSp delSp modSp mod delAnim modAnim">
        <pc:chgData name="Apaza Romero, Fany" userId="c206fe4a-b855-49cf-ba2a-dab6bc2f96a0" providerId="ADAL" clId="{1277300B-17A6-504E-8C55-C012D2DE58E0}" dt="2026-05-15T17:08:06.969" v="1814" actId="1038"/>
        <pc:sldMkLst>
          <pc:docMk/>
          <pc:sldMk cId="3949900769" sldId="350"/>
        </pc:sldMkLst>
        <pc:spChg chg="mod">
          <ac:chgData name="Apaza Romero, Fany" userId="c206fe4a-b855-49cf-ba2a-dab6bc2f96a0" providerId="ADAL" clId="{1277300B-17A6-504E-8C55-C012D2DE58E0}" dt="2026-05-15T12:35:02.249" v="1731" actId="1038"/>
          <ac:spMkLst>
            <pc:docMk/>
            <pc:sldMk cId="3949900769" sldId="350"/>
            <ac:spMk id="4" creationId="{8572BDC6-DEFF-4EFA-64E9-9F2FF2337F40}"/>
          </ac:spMkLst>
        </pc:spChg>
        <pc:spChg chg="mod">
          <ac:chgData name="Apaza Romero, Fany" userId="c206fe4a-b855-49cf-ba2a-dab6bc2f96a0" providerId="ADAL" clId="{1277300B-17A6-504E-8C55-C012D2DE58E0}" dt="2026-05-15T12:35:17.182" v="1746" actId="20577"/>
          <ac:spMkLst>
            <pc:docMk/>
            <pc:sldMk cId="3949900769" sldId="350"/>
            <ac:spMk id="5" creationId="{4A76B521-5C86-CC59-8B88-4338E59E645B}"/>
          </ac:spMkLst>
        </pc:spChg>
        <pc:spChg chg="mod">
          <ac:chgData name="Apaza Romero, Fany" userId="c206fe4a-b855-49cf-ba2a-dab6bc2f96a0" providerId="ADAL" clId="{1277300B-17A6-504E-8C55-C012D2DE58E0}" dt="2026-05-15T17:08:06.969" v="1814" actId="1038"/>
          <ac:spMkLst>
            <pc:docMk/>
            <pc:sldMk cId="3949900769" sldId="350"/>
            <ac:spMk id="8" creationId="{169C505B-3CD0-752A-80F4-2724F2CC9822}"/>
          </ac:spMkLst>
        </pc:spChg>
        <pc:picChg chg="add mod">
          <ac:chgData name="Apaza Romero, Fany" userId="c206fe4a-b855-49cf-ba2a-dab6bc2f96a0" providerId="ADAL" clId="{1277300B-17A6-504E-8C55-C012D2DE58E0}" dt="2026-05-15T12:34:40.710" v="1720" actId="1076"/>
          <ac:picMkLst>
            <pc:docMk/>
            <pc:sldMk cId="3949900769" sldId="350"/>
            <ac:picMk id="7" creationId="{17B6562D-9FCC-52E8-9717-87BEDCCC89C6}"/>
          </ac:picMkLst>
        </pc:picChg>
      </pc:sldChg>
      <pc:sldChg chg="modSp mod">
        <pc:chgData name="Apaza Romero, Fany" userId="c206fe4a-b855-49cf-ba2a-dab6bc2f96a0" providerId="ADAL" clId="{1277300B-17A6-504E-8C55-C012D2DE58E0}" dt="2026-05-13T19:01:10.174" v="1154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3T19:01:10.174" v="1154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del">
        <pc:chgData name="Apaza Romero, Fany" userId="c206fe4a-b855-49cf-ba2a-dab6bc2f96a0" providerId="ADAL" clId="{1277300B-17A6-504E-8C55-C012D2DE58E0}" dt="2026-05-14T20:20:13.795" v="1553" actId="2696"/>
        <pc:sldMkLst>
          <pc:docMk/>
          <pc:sldMk cId="4057716930" sldId="354"/>
        </pc:sldMkLst>
      </pc:sldChg>
      <pc:sldChg chg="addSp delSp modSp mod delAnim modAnim">
        <pc:chgData name="Apaza Romero, Fany" userId="c206fe4a-b855-49cf-ba2a-dab6bc2f96a0" providerId="ADAL" clId="{1277300B-17A6-504E-8C55-C012D2DE58E0}" dt="2026-05-15T12:34:28.559" v="1719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3T18:47:12.510" v="1130" actId="1076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5T12:34:28.559" v="1719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3T18:27:25.301" v="927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3T18:47:17.770" v="1131" actId="1076"/>
          <ac:picMkLst>
            <pc:docMk/>
            <pc:sldMk cId="787134593" sldId="356"/>
            <ac:picMk id="3" creationId="{787C873A-01D9-3CEE-5EE1-70222E0195B2}"/>
          </ac:picMkLst>
        </pc:picChg>
      </pc:sldChg>
      <pc:sldChg chg="delSp modSp add mod">
        <pc:chgData name="Apaza Romero, Fany" userId="c206fe4a-b855-49cf-ba2a-dab6bc2f96a0" providerId="ADAL" clId="{1277300B-17A6-504E-8C55-C012D2DE58E0}" dt="2026-05-15T12:29:14.379" v="1565" actId="1076"/>
        <pc:sldMkLst>
          <pc:docMk/>
          <pc:sldMk cId="1271160932" sldId="357"/>
        </pc:sldMkLst>
        <pc:spChg chg="mod">
          <ac:chgData name="Apaza Romero, Fany" userId="c206fe4a-b855-49cf-ba2a-dab6bc2f96a0" providerId="ADAL" clId="{1277300B-17A6-504E-8C55-C012D2DE58E0}" dt="2026-05-15T12:29:14.379" v="1565" actId="1076"/>
          <ac:spMkLst>
            <pc:docMk/>
            <pc:sldMk cId="1271160932" sldId="357"/>
            <ac:spMk id="3" creationId="{273505D4-F9A1-A612-BA7A-5EF226A14C60}"/>
          </ac:spMkLst>
        </pc:spChg>
      </pc:sldChg>
      <pc:sldChg chg="delSp modSp add mod delAnim">
        <pc:chgData name="Apaza Romero, Fany" userId="c206fe4a-b855-49cf-ba2a-dab6bc2f96a0" providerId="ADAL" clId="{1277300B-17A6-504E-8C55-C012D2DE58E0}" dt="2026-05-15T12:29:34.481" v="1571" actId="1036"/>
        <pc:sldMkLst>
          <pc:docMk/>
          <pc:sldMk cId="3893594665" sldId="358"/>
        </pc:sldMkLst>
        <pc:spChg chg="mod">
          <ac:chgData name="Apaza Romero, Fany" userId="c206fe4a-b855-49cf-ba2a-dab6bc2f96a0" providerId="ADAL" clId="{1277300B-17A6-504E-8C55-C012D2DE58E0}" dt="2026-05-15T12:29:34.481" v="1571" actId="1036"/>
          <ac:spMkLst>
            <pc:docMk/>
            <pc:sldMk cId="3893594665" sldId="358"/>
            <ac:spMk id="3" creationId="{3E15F82F-2459-3439-7B54-40753BE3BE4D}"/>
          </ac:spMkLst>
        </pc:spChg>
      </pc:sldChg>
      <pc:sldChg chg="modSp add mod">
        <pc:chgData name="Apaza Romero, Fany" userId="c206fe4a-b855-49cf-ba2a-dab6bc2f96a0" providerId="ADAL" clId="{1277300B-17A6-504E-8C55-C012D2DE58E0}" dt="2026-05-15T12:30:12.143" v="1619" actId="1037"/>
        <pc:sldMkLst>
          <pc:docMk/>
          <pc:sldMk cId="101693506" sldId="359"/>
        </pc:sldMkLst>
        <pc:spChg chg="mod">
          <ac:chgData name="Apaza Romero, Fany" userId="c206fe4a-b855-49cf-ba2a-dab6bc2f96a0" providerId="ADAL" clId="{1277300B-17A6-504E-8C55-C012D2DE58E0}" dt="2026-05-15T12:29:45.104" v="1574" actId="20577"/>
          <ac:spMkLst>
            <pc:docMk/>
            <pc:sldMk cId="101693506" sldId="359"/>
            <ac:spMk id="3" creationId="{1B51E350-6EAB-7D30-47A1-06099192BBB8}"/>
          </ac:spMkLst>
        </pc:spChg>
        <pc:spChg chg="mod">
          <ac:chgData name="Apaza Romero, Fany" userId="c206fe4a-b855-49cf-ba2a-dab6bc2f96a0" providerId="ADAL" clId="{1277300B-17A6-504E-8C55-C012D2DE58E0}" dt="2026-05-15T12:30:12.143" v="1619" actId="1037"/>
          <ac:spMkLst>
            <pc:docMk/>
            <pc:sldMk cId="101693506" sldId="359"/>
            <ac:spMk id="14" creationId="{0C66D3E3-52B2-09CD-F46B-50DDD741571C}"/>
          </ac:spMkLst>
        </pc:spChg>
      </pc:sldChg>
      <pc:sldChg chg="add">
        <pc:chgData name="Apaza Romero, Fany" userId="c206fe4a-b855-49cf-ba2a-dab6bc2f96a0" providerId="ADAL" clId="{1277300B-17A6-504E-8C55-C012D2DE58E0}" dt="2026-05-13T18:22:12.588" v="856"/>
        <pc:sldMkLst>
          <pc:docMk/>
          <pc:sldMk cId="2931079544" sldId="360"/>
        </pc:sldMkLst>
      </pc:sldChg>
      <pc:sldChg chg="modSp add del mod setBg modAnim">
        <pc:chgData name="Apaza Romero, Fany" userId="c206fe4a-b855-49cf-ba2a-dab6bc2f96a0" providerId="ADAL" clId="{1277300B-17A6-504E-8C55-C012D2DE58E0}" dt="2026-05-15T17:37:48.181" v="1816" actId="1036"/>
        <pc:sldMkLst>
          <pc:docMk/>
          <pc:sldMk cId="4219211974" sldId="366"/>
        </pc:sldMkLst>
        <pc:spChg chg="mod">
          <ac:chgData name="Apaza Romero, Fany" userId="c206fe4a-b855-49cf-ba2a-dab6bc2f96a0" providerId="ADAL" clId="{1277300B-17A6-504E-8C55-C012D2DE58E0}" dt="2026-05-15T17:37:48.181" v="1816" actId="1036"/>
          <ac:spMkLst>
            <pc:docMk/>
            <pc:sldMk cId="4219211974" sldId="366"/>
            <ac:spMk id="6" creationId="{AF49AB3A-A7C8-4A21-567F-F627F05AFB37}"/>
          </ac:spMkLst>
        </pc:spChg>
      </pc:sldChg>
      <pc:sldChg chg="modSp add del mod setBg">
        <pc:chgData name="Apaza Romero, Fany" userId="c206fe4a-b855-49cf-ba2a-dab6bc2f96a0" providerId="ADAL" clId="{1277300B-17A6-504E-8C55-C012D2DE58E0}" dt="2026-05-15T12:33:37.911" v="1716" actId="1035"/>
        <pc:sldMkLst>
          <pc:docMk/>
          <pc:sldMk cId="704597082" sldId="370"/>
        </pc:sldMkLst>
        <pc:spChg chg="mod">
          <ac:chgData name="Apaza Romero, Fany" userId="c206fe4a-b855-49cf-ba2a-dab6bc2f96a0" providerId="ADAL" clId="{1277300B-17A6-504E-8C55-C012D2DE58E0}" dt="2026-05-15T12:33:37.911" v="1716" actId="1035"/>
          <ac:spMkLst>
            <pc:docMk/>
            <pc:sldMk cId="704597082" sldId="370"/>
            <ac:spMk id="4" creationId="{5E785B21-A9F0-226A-6088-35F05F2F070C}"/>
          </ac:spMkLst>
        </pc:spChg>
        <pc:spChg chg="mod">
          <ac:chgData name="Apaza Romero, Fany" userId="c206fe4a-b855-49cf-ba2a-dab6bc2f96a0" providerId="ADAL" clId="{1277300B-17A6-504E-8C55-C012D2DE58E0}" dt="2026-05-15T12:33:10.146" v="1708" actId="20577"/>
          <ac:spMkLst>
            <pc:docMk/>
            <pc:sldMk cId="704597082" sldId="370"/>
            <ac:spMk id="6" creationId="{DDEA1C74-BE10-BCDE-9ED5-369A96435EB4}"/>
          </ac:spMkLst>
        </pc:spChg>
      </pc:sldChg>
      <pc:sldChg chg="add">
        <pc:chgData name="Apaza Romero, Fany" userId="c206fe4a-b855-49cf-ba2a-dab6bc2f96a0" providerId="ADAL" clId="{1277300B-17A6-504E-8C55-C012D2DE58E0}" dt="2026-05-13T18:23:16.356" v="862"/>
        <pc:sldMkLst>
          <pc:docMk/>
          <pc:sldMk cId="789596707" sldId="371"/>
        </pc:sldMkLst>
      </pc:sldChg>
      <pc:sldChg chg="add del setBg modAnim">
        <pc:chgData name="Apaza Romero, Fany" userId="c206fe4a-b855-49cf-ba2a-dab6bc2f96a0" providerId="ADAL" clId="{1277300B-17A6-504E-8C55-C012D2DE58E0}" dt="2026-05-15T12:33:52.541" v="1717"/>
        <pc:sldMkLst>
          <pc:docMk/>
          <pc:sldMk cId="3831075789" sldId="372"/>
        </pc:sldMkLst>
      </pc:sldChg>
      <pc:sldChg chg="add">
        <pc:chgData name="Apaza Romero, Fany" userId="c206fe4a-b855-49cf-ba2a-dab6bc2f96a0" providerId="ADAL" clId="{1277300B-17A6-504E-8C55-C012D2DE58E0}" dt="2026-05-13T18:53:29.455" v="1137"/>
        <pc:sldMkLst>
          <pc:docMk/>
          <pc:sldMk cId="1503087078" sldId="373"/>
        </pc:sldMkLst>
      </pc:sldChg>
      <pc:sldChg chg="modSp add mod">
        <pc:chgData name="Apaza Romero, Fany" userId="c206fe4a-b855-49cf-ba2a-dab6bc2f96a0" providerId="ADAL" clId="{1277300B-17A6-504E-8C55-C012D2DE58E0}" dt="2026-05-13T21:13:19.997" v="1486" actId="207"/>
        <pc:sldMkLst>
          <pc:docMk/>
          <pc:sldMk cId="2132044690" sldId="374"/>
        </pc:sldMkLst>
        <pc:spChg chg="mod">
          <ac:chgData name="Apaza Romero, Fany" userId="c206fe4a-b855-49cf-ba2a-dab6bc2f96a0" providerId="ADAL" clId="{1277300B-17A6-504E-8C55-C012D2DE58E0}" dt="2026-05-13T21:13:19.997" v="1486" actId="207"/>
          <ac:spMkLst>
            <pc:docMk/>
            <pc:sldMk cId="2132044690" sldId="374"/>
            <ac:spMk id="2" creationId="{BDBB3E67-E4C8-2B77-6327-0A5B3664DCB9}"/>
          </ac:spMkLst>
        </pc:spChg>
      </pc:sldChg>
      <pc:sldChg chg="addSp modSp new mod">
        <pc:chgData name="Apaza Romero, Fany" userId="c206fe4a-b855-49cf-ba2a-dab6bc2f96a0" providerId="ADAL" clId="{1277300B-17A6-504E-8C55-C012D2DE58E0}" dt="2026-05-14T20:20:08.957" v="1552"/>
        <pc:sldMkLst>
          <pc:docMk/>
          <pc:sldMk cId="430840216" sldId="375"/>
        </pc:sldMkLst>
        <pc:spChg chg="add mod">
          <ac:chgData name="Apaza Romero, Fany" userId="c206fe4a-b855-49cf-ba2a-dab6bc2f96a0" providerId="ADAL" clId="{1277300B-17A6-504E-8C55-C012D2DE58E0}" dt="2026-05-14T20:20:08.957" v="1552"/>
          <ac:spMkLst>
            <pc:docMk/>
            <pc:sldMk cId="430840216" sldId="375"/>
            <ac:spMk id="3" creationId="{ABF9EFF2-A6A5-2730-265E-AF2416712FA0}"/>
          </ac:spMkLst>
        </pc:spChg>
        <pc:picChg chg="add mod modCrop">
          <ac:chgData name="Apaza Romero, Fany" userId="c206fe4a-b855-49cf-ba2a-dab6bc2f96a0" providerId="ADAL" clId="{1277300B-17A6-504E-8C55-C012D2DE58E0}" dt="2026-05-14T19:55:16.018" v="1502" actId="14100"/>
          <ac:picMkLst>
            <pc:docMk/>
            <pc:sldMk cId="430840216" sldId="375"/>
            <ac:picMk id="2" creationId="{F31B6C1E-190F-942D-F1BA-0635FB37B278}"/>
          </ac:picMkLst>
        </pc:picChg>
      </pc:sldChg>
      <pc:sldChg chg="addSp delSp modSp new mod">
        <pc:chgData name="Apaza Romero, Fany" userId="c206fe4a-b855-49cf-ba2a-dab6bc2f96a0" providerId="ADAL" clId="{1277300B-17A6-504E-8C55-C012D2DE58E0}" dt="2026-05-14T20:00:12.800" v="1516" actId="1076"/>
        <pc:sldMkLst>
          <pc:docMk/>
          <pc:sldMk cId="3518712507" sldId="376"/>
        </pc:sldMkLst>
        <pc:picChg chg="add del mod">
          <ac:chgData name="Apaza Romero, Fany" userId="c206fe4a-b855-49cf-ba2a-dab6bc2f96a0" providerId="ADAL" clId="{1277300B-17A6-504E-8C55-C012D2DE58E0}" dt="2026-05-14T19:56:00.874" v="1505" actId="478"/>
          <ac:picMkLst>
            <pc:docMk/>
            <pc:sldMk cId="3518712507" sldId="376"/>
            <ac:picMk id="2" creationId="{FF3118BC-976D-925B-D408-92A7E2ED605E}"/>
          </ac:picMkLst>
        </pc:picChg>
        <pc:picChg chg="add mod modCrop">
          <ac:chgData name="Apaza Romero, Fany" userId="c206fe4a-b855-49cf-ba2a-dab6bc2f96a0" providerId="ADAL" clId="{1277300B-17A6-504E-8C55-C012D2DE58E0}" dt="2026-05-14T20:00:12.800" v="1516" actId="1076"/>
          <ac:picMkLst>
            <pc:docMk/>
            <pc:sldMk cId="3518712507" sldId="376"/>
            <ac:picMk id="3" creationId="{96CEE1F4-0775-E321-097B-AD8E20F2213B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0:05:00.902" v="1529" actId="1076"/>
        <pc:sldMkLst>
          <pc:docMk/>
          <pc:sldMk cId="439321357" sldId="377"/>
        </pc:sldMkLst>
        <pc:picChg chg="add mod modCrop">
          <ac:chgData name="Apaza Romero, Fany" userId="c206fe4a-b855-49cf-ba2a-dab6bc2f96a0" providerId="ADAL" clId="{1277300B-17A6-504E-8C55-C012D2DE58E0}" dt="2026-05-14T20:05:00.902" v="1529" actId="1076"/>
          <ac:picMkLst>
            <pc:docMk/>
            <pc:sldMk cId="439321357" sldId="377"/>
            <ac:picMk id="2" creationId="{85F11A00-84EA-75ED-543B-586F2AA76142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0:06:46.579" v="1542" actId="1076"/>
        <pc:sldMkLst>
          <pc:docMk/>
          <pc:sldMk cId="314317403" sldId="378"/>
        </pc:sldMkLst>
        <pc:picChg chg="add mod modCrop">
          <ac:chgData name="Apaza Romero, Fany" userId="c206fe4a-b855-49cf-ba2a-dab6bc2f96a0" providerId="ADAL" clId="{1277300B-17A6-504E-8C55-C012D2DE58E0}" dt="2026-05-14T20:06:46.579" v="1542" actId="1076"/>
          <ac:picMkLst>
            <pc:docMk/>
            <pc:sldMk cId="314317403" sldId="378"/>
            <ac:picMk id="2" creationId="{A4833F83-D629-FAFE-A31E-7F0740B0DF8E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0:18:11.618" v="1551" actId="1076"/>
        <pc:sldMkLst>
          <pc:docMk/>
          <pc:sldMk cId="3425915777" sldId="379"/>
        </pc:sldMkLst>
        <pc:picChg chg="add mod modCrop">
          <ac:chgData name="Apaza Romero, Fany" userId="c206fe4a-b855-49cf-ba2a-dab6bc2f96a0" providerId="ADAL" clId="{1277300B-17A6-504E-8C55-C012D2DE58E0}" dt="2026-05-14T20:18:11.618" v="1551" actId="1076"/>
          <ac:picMkLst>
            <pc:docMk/>
            <pc:sldMk cId="3425915777" sldId="379"/>
            <ac:picMk id="2" creationId="{A778704D-96A7-94F8-72B3-2BEA1A2BA37A}"/>
          </ac:picMkLst>
        </pc:picChg>
      </pc:sldChg>
      <pc:sldMasterChg chg="del">
        <pc:chgData name="Apaza Romero, Fany" userId="c206fe4a-b855-49cf-ba2a-dab6bc2f96a0" providerId="ADAL" clId="{1277300B-17A6-504E-8C55-C012D2DE58E0}" dt="2026-05-14T20:20:13.800" v="1554" actId="2696"/>
        <pc:sldMasterMkLst>
          <pc:docMk/>
          <pc:sldMasterMk cId="1246127472" sldId="2147483684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20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1BF0D09-4353-8C90-42D8-E5DCD6F07D3F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E305E0-A8A9-023F-8406-8A9544D68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C0A890B-2571-5D59-7DD4-32367D5B9C21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8646D5-9799-2164-8D2C-4A34EE682380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93107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7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1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143441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1805120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1B6C1E-190F-942D-F1BA-0635FB37B2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F9EFF2-A6A5-2730-265E-AF2416712FA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840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CEE1F4-0775-E321-097B-AD8E20F221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85938" y="0"/>
            <a:ext cx="7596409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0DAB71-2143-DFF6-4E57-FE01DE4B8962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125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F11A00-84EA-75ED-543B-586F2AA761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71495" y="0"/>
            <a:ext cx="604901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F3935E9-5B03-7A07-07C6-F9CB9EC98C84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321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833F83-D629-FAFE-A31E-7F0740B0DF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80607"/>
            <a:ext cx="12192000" cy="549678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5E02025-2ECA-40AE-B39B-7876E8E7331D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17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61C7A-8BC9-42B3-F384-D23D923A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F0E0809-E50E-AFA5-1F01-181B103364A1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B49DDC-698B-A9FE-0056-EED957BDBE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8AAC1"/>
                </a:solidFill>
                <a:effectLst/>
                <a:latin typeface="Century Gothic" panose="020B0502020202020204" pitchFamily="34" charset="0"/>
              </a:rPr>
              <a:t>Silent Night (acapella)</a:t>
            </a:r>
            <a:endParaRPr lang="en-AU" sz="2400" dirty="0">
              <a:solidFill>
                <a:srgbClr val="68AAC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9316F6-E685-B745-431E-0C0E0B0E56DB}"/>
              </a:ext>
            </a:extLst>
          </p:cNvPr>
          <p:cNvSpPr txBox="1">
            <a:spLocks/>
          </p:cNvSpPr>
          <p:nvPr/>
        </p:nvSpPr>
        <p:spPr>
          <a:xfrm>
            <a:off x="1456756" y="447585"/>
            <a:ext cx="233907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BIBLE STORY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A103825-0A23-D7CB-DD48-E2AE11B077C9}"/>
              </a:ext>
            </a:extLst>
          </p:cNvPr>
          <p:cNvSpPr txBox="1">
            <a:spLocks/>
          </p:cNvSpPr>
          <p:nvPr/>
        </p:nvSpPr>
        <p:spPr>
          <a:xfrm>
            <a:off x="834746" y="2304671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Silent night, holy night,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All is calm, all is bright,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Round yon virgin, mother and child,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Holy infant so tender and mild.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Sleep in heavenly peace,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Sleep in heavenly peace.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207CDA-2249-E269-096D-01D4F9701B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43893" y="-813603"/>
            <a:ext cx="4444583" cy="8245703"/>
          </a:xfrm>
          <a:prstGeom prst="rect">
            <a:avLst/>
          </a:prstGeom>
          <a:effectLst>
            <a:softEdge rad="440814"/>
          </a:effectLst>
        </p:spPr>
      </p:pic>
    </p:spTree>
    <p:extLst>
      <p:ext uri="{BB962C8B-B14F-4D97-AF65-F5344CB8AC3E}">
        <p14:creationId xmlns:p14="http://schemas.microsoft.com/office/powerpoint/2010/main" val="571888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78704D-96A7-94F8-72B3-2BEA1A2BA3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68194" y="0"/>
            <a:ext cx="7455611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BE3C0E1-6BAA-E0D8-C307-C008CABF1B59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915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CBB98-FE27-BBAB-387A-0399933A3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E4588C9-55FF-48B1-8367-2245986FC90E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03BB4C-00D6-106C-D57E-247E71C58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8AAC1"/>
                </a:solidFill>
                <a:latin typeface="Century Gothic" panose="020B0502020202020204" pitchFamily="34" charset="0"/>
              </a:rPr>
              <a:t>Away in a Manger</a:t>
            </a:r>
            <a:r>
              <a:rPr lang="en-AU" sz="2400" b="1" dirty="0">
                <a:solidFill>
                  <a:srgbClr val="68AAC1"/>
                </a:solidFill>
                <a:effectLst/>
                <a:latin typeface="Century Gothic" panose="020B0502020202020204" pitchFamily="34" charset="0"/>
              </a:rPr>
              <a:t> (acapella)</a:t>
            </a:r>
            <a:endParaRPr lang="en-AU" sz="2400" dirty="0">
              <a:solidFill>
                <a:srgbClr val="68AAC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6DDE2E-8676-70FF-47A3-89AA9E4AAD14}"/>
              </a:ext>
            </a:extLst>
          </p:cNvPr>
          <p:cNvSpPr txBox="1">
            <a:spLocks/>
          </p:cNvSpPr>
          <p:nvPr/>
        </p:nvSpPr>
        <p:spPr>
          <a:xfrm>
            <a:off x="1456756" y="447585"/>
            <a:ext cx="233907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BIBLE STORY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999F098-0454-E6D1-B763-DB910D8D8D56}"/>
              </a:ext>
            </a:extLst>
          </p:cNvPr>
          <p:cNvSpPr txBox="1">
            <a:spLocks/>
          </p:cNvSpPr>
          <p:nvPr/>
        </p:nvSpPr>
        <p:spPr>
          <a:xfrm>
            <a:off x="1382297" y="2147508"/>
            <a:ext cx="6051829" cy="4098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Away in a manger,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 crib for a bed,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The little Lord Jesus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Lay down His sweet head.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Th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e stars in the night sky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Looked down where He lay,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The li</a:t>
            </a:r>
            <a:r>
              <a:rPr lang="en-US" sz="3200" kern="100" dirty="0" err="1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ttle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 Lord Jesus,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/>
              </a:rPr>
              <a:t>Asleep on the hay.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8C8947-9332-B201-FB30-6771C33085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43893" y="-813603"/>
            <a:ext cx="4444583" cy="8245703"/>
          </a:xfrm>
          <a:prstGeom prst="rect">
            <a:avLst/>
          </a:prstGeom>
          <a:effectLst>
            <a:softEdge rad="440814"/>
          </a:effectLst>
        </p:spPr>
      </p:pic>
    </p:spTree>
    <p:extLst>
      <p:ext uri="{BB962C8B-B14F-4D97-AF65-F5344CB8AC3E}">
        <p14:creationId xmlns:p14="http://schemas.microsoft.com/office/powerpoint/2010/main" val="1680943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prstClr val="white"/>
                </a:solidFill>
                <a:latin typeface="Century Gothic" panose="020B0502020202020204" pitchFamily="34" charset="0"/>
              </a:rPr>
              <a:t>THE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C4722F-598C-494E-CB4E-79BD178D0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DA92624-64E4-4305-11C4-49ED3B688A04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77E630-9D93-F2A7-1598-A4E92CDC72FD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2DF99E-1E06-075A-238F-637794E20C3B}"/>
              </a:ext>
            </a:extLst>
          </p:cNvPr>
          <p:cNvSpPr txBox="1"/>
          <p:nvPr/>
        </p:nvSpPr>
        <p:spPr>
          <a:xfrm>
            <a:off x="1465354" y="2159421"/>
            <a:ext cx="4630646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</a:rPr>
              <a:t>Jesus is God’s precious gift to me.</a:t>
            </a:r>
            <a:endParaRPr kumimoji="0" lang="en-AU" sz="5300" b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149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2832490" y="4299716"/>
            <a:ext cx="77755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“For God so loved the world that He gave His only begotten Son, that whoever believes in Him should not perish but have everlasting life.” </a:t>
            </a:r>
          </a:p>
          <a:p>
            <a:pPr algn="ct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John 3:16</a:t>
            </a:r>
            <a:endParaRPr lang="en-A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98178-FBF9-4350-F76C-626DE4D9E313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659521" y="6465277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"John 3:16"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729857" y="2154811"/>
            <a:ext cx="7556887" cy="37160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God so loved the world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hat He gave His only begotten Son,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hat whoever believes in Him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Should not perish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B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have everlasting life.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John 3 verse 16.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(Repeat)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John 3:16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3.2 John 3-16 (Master 2)">
            <a:hlinkClick r:id="" action="ppaction://media"/>
            <a:extLst>
              <a:ext uri="{FF2B5EF4-FFF2-40B4-BE49-F238E27FC236}">
                <a16:creationId xmlns:a16="http://schemas.microsoft.com/office/drawing/2014/main" id="{787C873A-01D9-3CEE-5EE1-70222E0195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6120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F159BA-B837-54B7-AEFD-B265D57E2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DBB3E67-E4C8-2B77-6327-0A5B3664DCB9}"/>
              </a:ext>
            </a:extLst>
          </p:cNvPr>
          <p:cNvSpPr/>
          <p:nvPr/>
        </p:nvSpPr>
        <p:spPr>
          <a:xfrm>
            <a:off x="6096000" y="1643621"/>
            <a:ext cx="4522575" cy="3570758"/>
          </a:xfrm>
          <a:prstGeom prst="roundRect">
            <a:avLst/>
          </a:prstGeom>
          <a:solidFill>
            <a:srgbClr val="1452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NATURE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prstClr val="white"/>
                </a:solidFill>
                <a:latin typeface="Century Gothic" panose="020B0502020202020204" pitchFamily="34" charset="0"/>
              </a:rPr>
              <a:t>LESSON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044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5507B-5876-8151-DB84-F8D3B53DE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8FAA323-493B-565A-74FC-CAFCBF4250F3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D56F64D-A84D-C6A0-526E-29A9B13B7F3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8F11D2-4A8E-3C5F-42E3-3BC7ED2049E8}"/>
              </a:ext>
            </a:extLst>
          </p:cNvPr>
          <p:cNvSpPr txBox="1"/>
          <p:nvPr/>
        </p:nvSpPr>
        <p:spPr>
          <a:xfrm>
            <a:off x="1465354" y="2159421"/>
            <a:ext cx="4630646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is God’s precious gift to me.</a:t>
            </a:r>
            <a:endParaRPr kumimoji="0" lang="en-AU" sz="5300" b="0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0870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28340580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D5178-6CE7-C725-276B-AB741D2C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53F4798-DA61-DA04-1589-AE618D28E471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C1C5B1C-41C8-5FE6-B428-8C303645F103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RESPOND &amp; PRAY</a:t>
            </a:r>
          </a:p>
        </p:txBody>
      </p:sp>
    </p:spTree>
    <p:extLst>
      <p:ext uri="{BB962C8B-B14F-4D97-AF65-F5344CB8AC3E}">
        <p14:creationId xmlns:p14="http://schemas.microsoft.com/office/powerpoint/2010/main" val="8799583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EC0A94-63D7-428C-AECE-54ECE2328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604649C-DCB0-D4EA-3381-D9C56CEA1825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72BDC6-DEFF-4EFA-64E9-9F2FF2337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4672" y="466635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effectLst/>
                <a:latin typeface="Century Gothic" panose="020B0502020202020204" pitchFamily="34" charset="0"/>
              </a:rPr>
              <a:t>God Bless You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2DE0A6-9503-B88F-E5D8-19ECB3BF5AF0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A76B521-5C86-CC59-8B88-4338E59E645B}"/>
              </a:ext>
            </a:extLst>
          </p:cNvPr>
          <p:cNvSpPr txBox="1">
            <a:spLocks/>
          </p:cNvSpPr>
          <p:nvPr/>
        </p:nvSpPr>
        <p:spPr>
          <a:xfrm>
            <a:off x="4244672" y="1024224"/>
            <a:ext cx="6976201" cy="240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did you enjoy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What did you learn that’s new?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It’s time for us to say,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“Goodbye a</a:t>
            </a:r>
            <a:r>
              <a:rPr lang="en-US" sz="3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nd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 see you soon.”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Century Gothic" panose="020B0502020202020204" pitchFamily="34" charset="0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We’ll see you again,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 until then,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God bless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God bless … you!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9C505B-3CD0-752A-80F4-2724F2CC9822}"/>
              </a:ext>
            </a:extLst>
          </p:cNvPr>
          <p:cNvSpPr txBox="1">
            <a:spLocks/>
          </p:cNvSpPr>
          <p:nvPr/>
        </p:nvSpPr>
        <p:spPr>
          <a:xfrm>
            <a:off x="4890201" y="6462460"/>
            <a:ext cx="5685141" cy="3432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en-US" sz="800" dirty="0"/>
              <a:t>"God Bless You" by Rosie Smith, copyright © 2025 General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God Bless You">
            <a:hlinkClick r:id="" action="ppaction://media"/>
            <a:extLst>
              <a:ext uri="{FF2B5EF4-FFF2-40B4-BE49-F238E27FC236}">
                <a16:creationId xmlns:a16="http://schemas.microsoft.com/office/drawing/2014/main" id="{6B7D39DA-BE22-CB9B-6DFF-A3FD07505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8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108888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Happy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407988" y="1626919"/>
            <a:ext cx="9915525" cy="5084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Wake up in the morning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 the start of the 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What will you be facing?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What’s 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gonna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come your way?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There’s always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Things that are out of your control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challenges for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can’t always choose your circumstance,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You can choose your attitude.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en-US" sz="1600" kern="100" dirty="0">
              <a:solidFill>
                <a:prstClr val="black"/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kern="100" dirty="0">
                <a:solidFill>
                  <a:prstClr val="black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lang="en-US" sz="16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Be Happy (Master 1)">
            <a:hlinkClick r:id="" action="ppaction://media"/>
            <a:extLst>
              <a:ext uri="{FF2B5EF4-FFF2-40B4-BE49-F238E27FC236}">
                <a16:creationId xmlns:a16="http://schemas.microsoft.com/office/drawing/2014/main" id="{88BA353C-CC22-C40C-DC3E-5AFE666391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0FD71E-3250-0BD1-F968-8135FCD03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8640C-36AA-D817-D3C6-B394DD74C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Happy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DA40CD2-4F6D-24D6-5BF9-2340F7E2E0BE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A4336DD-C3C0-3205-DB03-6429900882C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3505D4-F9A1-A612-BA7A-5EF226A14C60}"/>
              </a:ext>
            </a:extLst>
          </p:cNvPr>
          <p:cNvSpPr txBox="1">
            <a:spLocks/>
          </p:cNvSpPr>
          <p:nvPr/>
        </p:nvSpPr>
        <p:spPr>
          <a:xfrm>
            <a:off x="902677" y="2255665"/>
            <a:ext cx="7817004" cy="37582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So, I’m </a:t>
            </a:r>
            <a:r>
              <a:rPr lang="en-US" sz="3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gonna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 choose to be happy.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gonna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choose to be glad.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With a skip in my step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 smile on my face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choose to be happy today.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kern="100" dirty="0">
                <a:solidFill>
                  <a:prstClr val="black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lang="en-US" sz="16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1160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FB9FCB-63D4-2725-8C66-41FA2460B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462F5-CFAA-D0A7-3868-CC6A269BD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108888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Happy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3E0CAD2-70DB-3F5A-C4A8-57FCC39005F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DB93A5-C58F-743F-4FCA-043F9D7B5CB9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BED36-151B-E053-A716-1A4082CD93A2}"/>
              </a:ext>
            </a:extLst>
          </p:cNvPr>
          <p:cNvSpPr txBox="1">
            <a:spLocks/>
          </p:cNvSpPr>
          <p:nvPr/>
        </p:nvSpPr>
        <p:spPr>
          <a:xfrm>
            <a:off x="407988" y="1626919"/>
            <a:ext cx="9915525" cy="5084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Wake up in the morning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At the start of the 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will you be facing?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What’s 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gonna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come your way?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There’s always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hings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that are out of your control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challenges for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can’t always choose your circumstance,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You can choose your attitude.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875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965316-F44C-94A6-5874-A88877B1F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77881-7AC1-07B9-CE14-8094B99AEE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Happy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B7B1220-CCBB-4CEF-5DFF-0119FEEBE762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9663B2-8D32-E155-DA12-56BA7196C47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51E350-6EAB-7D30-47A1-06099192BBB8}"/>
              </a:ext>
            </a:extLst>
          </p:cNvPr>
          <p:cNvSpPr txBox="1">
            <a:spLocks/>
          </p:cNvSpPr>
          <p:nvPr/>
        </p:nvSpPr>
        <p:spPr>
          <a:xfrm>
            <a:off x="907328" y="2361173"/>
            <a:ext cx="7824076" cy="34211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So, I’m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gonna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choose to be happy.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gonna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choose to be glad.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With a skip in my step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 a smile on my face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choose to be happy today.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C66D3E3-52B2-09CD-F46B-50DDD741571C}"/>
              </a:ext>
            </a:extLst>
          </p:cNvPr>
          <p:cNvSpPr txBox="1">
            <a:spLocks/>
          </p:cNvSpPr>
          <p:nvPr/>
        </p:nvSpPr>
        <p:spPr>
          <a:xfrm>
            <a:off x="-125230" y="6502276"/>
            <a:ext cx="8548170" cy="3557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"Be Happy"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2004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93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A5668-7736-8DBF-162B-5E7FC8F9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F9B7-3452-2B5F-FB41-962864464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A Priceless Treasure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993A9FE-8FDB-4BDF-5B56-BC958D0E92E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0E0D0C-972F-03ED-B74A-D052F3AE702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B6A2A-CFF0-55D5-8AC7-A5960C5B5D58}"/>
              </a:ext>
            </a:extLst>
          </p:cNvPr>
          <p:cNvSpPr txBox="1">
            <a:spLocks/>
          </p:cNvSpPr>
          <p:nvPr/>
        </p:nvSpPr>
        <p:spPr>
          <a:xfrm>
            <a:off x="1148140" y="1682785"/>
            <a:ext cx="7110398" cy="4571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God’s Word is (God’s Word is)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 priceless treasure.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Its worth is (Its worth is)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Far beyond measure.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 err="1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Ev’ry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page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Whispers the name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 Jesus,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Jesus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F74CC68-6425-003F-7373-0CAD5D2A7CD2}"/>
              </a:ext>
            </a:extLst>
          </p:cNvPr>
          <p:cNvSpPr txBox="1">
            <a:spLocks/>
          </p:cNvSpPr>
          <p:nvPr/>
        </p:nvSpPr>
        <p:spPr>
          <a:xfrm>
            <a:off x="283556" y="6420872"/>
            <a:ext cx="7690613" cy="3312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"A Priceless Treasure" by Rosie Smith,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A Pricless Treasure (Master 6)">
            <a:hlinkClick r:id="" action="ppaction://media"/>
            <a:extLst>
              <a:ext uri="{FF2B5EF4-FFF2-40B4-BE49-F238E27FC236}">
                <a16:creationId xmlns:a16="http://schemas.microsoft.com/office/drawing/2014/main" id="{16244E08-8608-97A9-05C7-CD872B474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9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Still, Be Silent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F2C8042-F482-8F9D-71EF-D66A3CB984E7}"/>
              </a:ext>
            </a:extLst>
          </p:cNvPr>
          <p:cNvSpPr txBox="1">
            <a:spLocks/>
          </p:cNvSpPr>
          <p:nvPr/>
        </p:nvSpPr>
        <p:spPr>
          <a:xfrm>
            <a:off x="1234798" y="1844020"/>
            <a:ext cx="7595470" cy="43299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 still, be silent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 we talk to the King of kings.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knows and hears you.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You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 tell Jesus anything.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close our eyes,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kneel before our King.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Amen.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9" name="Be Still Be Silent copy">
            <a:hlinkClick r:id="" action="ppaction://media"/>
            <a:extLst>
              <a:ext uri="{FF2B5EF4-FFF2-40B4-BE49-F238E27FC236}">
                <a16:creationId xmlns:a16="http://schemas.microsoft.com/office/drawing/2014/main" id="{6ECE2F0D-F704-5FE9-2E8C-AD952F905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240" y="262922"/>
            <a:ext cx="812800" cy="8128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FDC38FF-162B-B406-06B0-B2183D955834}"/>
              </a:ext>
            </a:extLst>
          </p:cNvPr>
          <p:cNvSpPr txBox="1">
            <a:spLocks/>
          </p:cNvSpPr>
          <p:nvPr/>
        </p:nvSpPr>
        <p:spPr>
          <a:xfrm>
            <a:off x="747132" y="6478527"/>
            <a:ext cx="6966143" cy="340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8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“Be Still, Be Silent” by Rosie Smith, copyright © 2024 General Conference Corporation® of Seventh-day Adventists.</a:t>
            </a:r>
          </a:p>
        </p:txBody>
      </p:sp>
    </p:spTree>
    <p:extLst>
      <p:ext uri="{BB962C8B-B14F-4D97-AF65-F5344CB8AC3E}">
        <p14:creationId xmlns:p14="http://schemas.microsoft.com/office/powerpoint/2010/main" val="31064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1025</Words>
  <Application>Microsoft Macintosh PowerPoint</Application>
  <PresentationFormat>Widescreen</PresentationFormat>
  <Paragraphs>258</Paragraphs>
  <Slides>36</Slides>
  <Notes>3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PowerPoint Presentation</vt:lpstr>
      <vt:lpstr>Be Happy</vt:lpstr>
      <vt:lpstr>Be Happy</vt:lpstr>
      <vt:lpstr>Be Happy</vt:lpstr>
      <vt:lpstr>Be Happy</vt:lpstr>
      <vt:lpstr>A Priceless Treasure</vt:lpstr>
      <vt:lpstr>Be Still, Be Silent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Silent Night (acapella)</vt:lpstr>
      <vt:lpstr>PowerPoint Presentation</vt:lpstr>
      <vt:lpstr>Away in a Manger (acapella)</vt:lpstr>
      <vt:lpstr>PowerPoint Presentation</vt:lpstr>
      <vt:lpstr>PowerPoint Presentation</vt:lpstr>
      <vt:lpstr>PowerPoint Presentation</vt:lpstr>
      <vt:lpstr>PowerPoint Presentation</vt:lpstr>
      <vt:lpstr>John 3:16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God Bless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24</cp:revision>
  <dcterms:created xsi:type="dcterms:W3CDTF">2025-11-10T16:37:45Z</dcterms:created>
  <dcterms:modified xsi:type="dcterms:W3CDTF">2026-05-21T16:54:08Z</dcterms:modified>
</cp:coreProperties>
</file>